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d23092c3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d23092c3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d23092c3a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d23092c3a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d23092c3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d23092c3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d23092c3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d23092c3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d23092c3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d23092c3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7808"/>
              <a:buFont typeface="Arial"/>
              <a:buNone/>
            </a:pPr>
            <a:r>
              <a:rPr lang="en" sz="1622">
                <a:solidFill>
                  <a:srgbClr val="073763"/>
                </a:solidFill>
                <a:latin typeface="Merriweather"/>
                <a:ea typeface="Merriweather"/>
                <a:cs typeface="Merriweather"/>
                <a:sym typeface="Merriweather"/>
              </a:rPr>
              <a:t>Assignment E1: Snapshots of brightness temperature from a hurricane.</a:t>
            </a:r>
            <a:endParaRPr sz="1622">
              <a:solidFill>
                <a:srgbClr val="07376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t/>
            </a:r>
            <a:endParaRPr sz="13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2834125"/>
            <a:ext cx="8520600" cy="19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Eduardo Jimenez Hernandez, BE PhD student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ATMO555 Introduction to Atmospheric and Hydrologic Remote Sensing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University of Arizona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8/31/2021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Steps I followed to create snapshots of brightness temperature data from netCDF4 files.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Downloaded the data from GES DISC for hurricane Grace, the most active hurricane at the time.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a Windows PowerShell script to automatically download the data for the entire day (August 21, 2021).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Configure my Windows system to allow the execution of these scripts.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Used the Anaconda IDE distribution of the Python programming language to create a special environment in which I installed Python 3.6, GDAL, and matplotlib.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GDAL library allows us to open the climate data, and matplotlib to create a figure for the snapshots.</a:t>
            </a:r>
            <a:endParaRPr/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Conda environment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0" y="1240675"/>
            <a:ext cx="4513800" cy="11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create --name atmo555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-n atmo555 python=3.6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activate atmo555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475" y="2056575"/>
            <a:ext cx="5890650" cy="308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4513800" y="519275"/>
            <a:ext cx="4513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Install libraries, for this project we need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gdal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matplotlib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cartopy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I also installed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spyder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edit the Python code.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-n atmo555 -c conda-forge gdal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-n atmo555 -c conda-forge matplotlib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-n atmo555 -c conda-forge spyder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conda install -n atmo555 -c conda-forge cartopy</a:t>
            </a:r>
            <a:endParaRPr sz="11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91975" y="1230850"/>
            <a:ext cx="4266300" cy="39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-*- coding: utf-8 -*-</a:t>
            </a:r>
            <a:endParaRPr b="1" sz="80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""" ATMO555 Assignment 02. Brightness temperature from netCDF4 file, 8/30/2021</a:t>
            </a:r>
            <a:endParaRPr b="1" sz="805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@author: eduardo</a:t>
            </a:r>
            <a:endParaRPr b="1" sz="805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"""</a:t>
            </a:r>
            <a:endParaRPr b="1" sz="805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osgeo </a:t>
            </a: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import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gdal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import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matplotlib.pyplot </a:t>
            </a: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as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import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cartopy.crs </a:t>
            </a:r>
            <a:r>
              <a:rPr b="1" lang="en" sz="805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as 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ccrs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THRESHOLD = 180 </a:t>
            </a:r>
            <a:r>
              <a:rPr b="1" lang="en" sz="80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Remove data below this temp (in Kelvin)</a:t>
            </a:r>
            <a:endParaRPr b="1" sz="80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Open the netCDF4 file</a:t>
            </a:r>
            <a:endParaRPr b="1" sz="80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dr = </a:t>
            </a: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'DATA/'</a:t>
            </a:r>
            <a:endParaRPr b="1" sz="805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fn = </a:t>
            </a: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'merg_2021082103_4km-pixel.nc4'</a:t>
            </a:r>
            <a:endParaRPr b="1" sz="805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 = gdal.Open(dr + fn)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Open the subdataset in the format 'NETCDF:"DATA/merg_2021082103_4km-pixel.nc4":Tb'</a:t>
            </a:r>
            <a:endParaRPr b="1" sz="80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tb = gdal.Open(ds.GetSubDatasets()[0][0])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Get the geotransform metadata (extension) of the figure to scale the figure</a:t>
            </a:r>
            <a:endParaRPr b="1" sz="805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geoTransform = tb.GetGeoTransform()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(geoTransform)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minx = geoTransform[0]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maxy = geoTransform[3]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maxx = minx + geoTransform[1] * tb.RasterXSize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miny = maxy + geoTransform[5] * tb.RasterYSize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chemeClr val="accent3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805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"Spatial extent [minx,miny,maxx,maxy]: "</a:t>
            </a: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b="1" sz="805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805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[minx, miny, maxx, maxy])</a:t>
            </a:r>
            <a:endParaRPr b="1" sz="914"/>
          </a:p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16"/>
          <p:cNvSpPr txBox="1"/>
          <p:nvPr/>
        </p:nvSpPr>
        <p:spPr>
          <a:xfrm>
            <a:off x="4552450" y="1217225"/>
            <a:ext cx="4591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"/>
              <a:buFont typeface="Arial"/>
              <a:buNone/>
            </a:pPr>
            <a:r>
              <a:rPr b="1" lang="en" sz="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Extract the temperature matrix data</a:t>
            </a:r>
            <a:endParaRPr b="1" sz="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"/>
              <a:buFont typeface="Arial"/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data = tb.ReadAsArray(0, 0, tb.RasterXSize, tb.RasterYSize)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5"/>
              <a:buFont typeface="Arial"/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data[data &lt; THRESHOLD] = THRESHOLD  </a:t>
            </a:r>
            <a:r>
              <a:rPr b="1" lang="en" sz="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Remove data below threshold</a:t>
            </a:r>
            <a:endParaRPr b="1" sz="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Create a figure and plot a coastline </a:t>
            </a:r>
            <a:endParaRPr b="1" sz="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plt.figure(figsize=(12,12))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ax = plt.axes(projection=ccrs.PlateCarree())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ax.coastlines()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ax.set_xticks([-180,-90,0,90,180])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ax.set_yticks([-60,0,60])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Plot the temperature matrix data and save the figure</a:t>
            </a:r>
            <a:endParaRPr b="1" sz="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plt.imshow(data[0], extent=[minx,maxx,miny,maxy], cmap='RdYlBu_r')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plt.title(fn)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plt.colorbar(orientation='horizontal', pad=0.03)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plt.savefig('snapshot_' + fn[:-4] + '.png', dpi=300, bbox_inches='tight')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Zoom to the hurricane</a:t>
            </a:r>
            <a:endParaRPr b="1" sz="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plt.ylim(10, 30)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plt.xlim(-120, -80)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plt.savefig('snapshot_' + fn[:-4] + '_zoom.png', dpi=300, bbox_inches='tight')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1" sz="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170525" y="589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Snapshots</a:t>
            </a:r>
            <a:endParaRPr/>
          </a:p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25" y="1250650"/>
            <a:ext cx="8450749" cy="37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9450" y="556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Snapshots</a:t>
            </a:r>
            <a:endParaRPr/>
          </a:p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272550"/>
            <a:ext cx="5943600" cy="372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